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75" r:id="rId7"/>
    <p:sldId id="258" r:id="rId8"/>
    <p:sldId id="259" r:id="rId9"/>
    <p:sldId id="260" r:id="rId10"/>
    <p:sldId id="266" r:id="rId11"/>
    <p:sldId id="267" r:id="rId12"/>
    <p:sldId id="268" r:id="rId13"/>
    <p:sldId id="261" r:id="rId14"/>
    <p:sldId id="262" r:id="rId15"/>
    <p:sldId id="271" r:id="rId16"/>
    <p:sldId id="272" r:id="rId17"/>
    <p:sldId id="263" r:id="rId18"/>
    <p:sldId id="277" r:id="rId19"/>
    <p:sldId id="276" r:id="rId20"/>
    <p:sldId id="278" r:id="rId21"/>
    <p:sldId id="279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82637-63B3-4A7F-ABCE-6A678A8B9175}" v="34" dt="2023-09-12T03:22:57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6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6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Heath" userId="e01f7e2e-6506-4b17-89d4-179345cfce1f" providerId="ADAL" clId="{D1C82637-63B3-4A7F-ABCE-6A678A8B9175}"/>
    <pc:docChg chg="undo redo custSel addSld delSld modSld sldOrd modShowInfo">
      <pc:chgData name="Melanie Heath" userId="e01f7e2e-6506-4b17-89d4-179345cfce1f" providerId="ADAL" clId="{D1C82637-63B3-4A7F-ABCE-6A678A8B9175}" dt="2023-09-12T15:57:05.269" v="6065" actId="2744"/>
      <pc:docMkLst>
        <pc:docMk/>
      </pc:docMkLst>
      <pc:sldChg chg="addSp delSp modSp mod">
        <pc:chgData name="Melanie Heath" userId="e01f7e2e-6506-4b17-89d4-179345cfce1f" providerId="ADAL" clId="{D1C82637-63B3-4A7F-ABCE-6A678A8B9175}" dt="2023-09-12T03:30:26.698" v="6064" actId="1076"/>
        <pc:sldMkLst>
          <pc:docMk/>
          <pc:sldMk cId="2887204903" sldId="256"/>
        </pc:sldMkLst>
        <pc:spChg chg="add mod">
          <ac:chgData name="Melanie Heath" userId="e01f7e2e-6506-4b17-89d4-179345cfce1f" providerId="ADAL" clId="{D1C82637-63B3-4A7F-ABCE-6A678A8B9175}" dt="2023-09-12T03:30:17.671" v="6063" actId="1076"/>
          <ac:spMkLst>
            <pc:docMk/>
            <pc:sldMk cId="2887204903" sldId="256"/>
            <ac:spMk id="3" creationId="{9CC1FB9E-AE92-B9A2-6B53-61F1556EDFD3}"/>
          </ac:spMkLst>
        </pc:spChg>
        <pc:spChg chg="del">
          <ac:chgData name="Melanie Heath" userId="e01f7e2e-6506-4b17-89d4-179345cfce1f" providerId="ADAL" clId="{D1C82637-63B3-4A7F-ABCE-6A678A8B9175}" dt="2023-09-11T21:43:33.678" v="83" actId="478"/>
          <ac:spMkLst>
            <pc:docMk/>
            <pc:sldMk cId="2887204903" sldId="256"/>
            <ac:spMk id="4" creationId="{A9F91AD0-89BD-3A4B-BC86-E17278E97639}"/>
          </ac:spMkLst>
        </pc:spChg>
        <pc:spChg chg="del">
          <ac:chgData name="Melanie Heath" userId="e01f7e2e-6506-4b17-89d4-179345cfce1f" providerId="ADAL" clId="{D1C82637-63B3-4A7F-ABCE-6A678A8B9175}" dt="2023-09-11T21:43:36.087" v="84" actId="478"/>
          <ac:spMkLst>
            <pc:docMk/>
            <pc:sldMk cId="2887204903" sldId="256"/>
            <ac:spMk id="5" creationId="{BE2E9307-0250-5C4D-AFAC-EA1FB6441C61}"/>
          </ac:spMkLst>
        </pc:spChg>
        <pc:spChg chg="mod">
          <ac:chgData name="Melanie Heath" userId="e01f7e2e-6506-4b17-89d4-179345cfce1f" providerId="ADAL" clId="{D1C82637-63B3-4A7F-ABCE-6A678A8B9175}" dt="2023-09-11T21:48:16.150" v="282" actId="20577"/>
          <ac:spMkLst>
            <pc:docMk/>
            <pc:sldMk cId="2887204903" sldId="256"/>
            <ac:spMk id="6" creationId="{2B60F7C8-67BF-5B43-9C91-2179243DB9C6}"/>
          </ac:spMkLst>
        </pc:spChg>
        <pc:spChg chg="mod">
          <ac:chgData name="Melanie Heath" userId="e01f7e2e-6506-4b17-89d4-179345cfce1f" providerId="ADAL" clId="{D1C82637-63B3-4A7F-ABCE-6A678A8B9175}" dt="2023-09-12T03:30:26.698" v="6064" actId="1076"/>
          <ac:spMkLst>
            <pc:docMk/>
            <pc:sldMk cId="2887204903" sldId="256"/>
            <ac:spMk id="7" creationId="{7BF7835A-2C4A-7D44-BCBD-F7D3D410BF40}"/>
          </ac:spMkLst>
        </pc:spChg>
        <pc:spChg chg="mod">
          <ac:chgData name="Melanie Heath" userId="e01f7e2e-6506-4b17-89d4-179345cfce1f" providerId="ADAL" clId="{D1C82637-63B3-4A7F-ABCE-6A678A8B9175}" dt="2023-09-11T21:48:12.570" v="281" actId="255"/>
          <ac:spMkLst>
            <pc:docMk/>
            <pc:sldMk cId="2887204903" sldId="256"/>
            <ac:spMk id="14" creationId="{CAB4D4F5-8454-0A47-867D-07B1C107E5C9}"/>
          </ac:spMkLst>
        </pc:spChg>
        <pc:picChg chg="add mod">
          <ac:chgData name="Melanie Heath" userId="e01f7e2e-6506-4b17-89d4-179345cfce1f" providerId="ADAL" clId="{D1C82637-63B3-4A7F-ABCE-6A678A8B9175}" dt="2023-09-12T03:23:39.607" v="5957" actId="1035"/>
          <ac:picMkLst>
            <pc:docMk/>
            <pc:sldMk cId="2887204903" sldId="256"/>
            <ac:picMk id="2" creationId="{12417B7F-A687-0074-3251-D22B762C8336}"/>
          </ac:picMkLst>
        </pc:picChg>
      </pc:sldChg>
      <pc:sldChg chg="addSp delSp modSp mod ord">
        <pc:chgData name="Melanie Heath" userId="e01f7e2e-6506-4b17-89d4-179345cfce1f" providerId="ADAL" clId="{D1C82637-63B3-4A7F-ABCE-6A678A8B9175}" dt="2023-09-12T02:39:33.354" v="5480" actId="6549"/>
        <pc:sldMkLst>
          <pc:docMk/>
          <pc:sldMk cId="1707259078" sldId="257"/>
        </pc:sldMkLst>
        <pc:spChg chg="mod">
          <ac:chgData name="Melanie Heath" userId="e01f7e2e-6506-4b17-89d4-179345cfce1f" providerId="ADAL" clId="{D1C82637-63B3-4A7F-ABCE-6A678A8B9175}" dt="2023-09-12T02:39:33.354" v="5480" actId="6549"/>
          <ac:spMkLst>
            <pc:docMk/>
            <pc:sldMk cId="1707259078" sldId="257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1T21:45:22.106" v="140" actId="20577"/>
          <ac:spMkLst>
            <pc:docMk/>
            <pc:sldMk cId="1707259078" sldId="257"/>
            <ac:spMk id="12" creationId="{839D6E9C-087B-3B44-B76A-CBBA7F344C57}"/>
          </ac:spMkLst>
        </pc:spChg>
        <pc:picChg chg="add mod">
          <ac:chgData name="Melanie Heath" userId="e01f7e2e-6506-4b17-89d4-179345cfce1f" providerId="ADAL" clId="{D1C82637-63B3-4A7F-ABCE-6A678A8B9175}" dt="2023-09-11T21:44:47.360" v="94" actId="1076"/>
          <ac:picMkLst>
            <pc:docMk/>
            <pc:sldMk cId="1707259078" sldId="257"/>
            <ac:picMk id="3" creationId="{67B5CE32-5F62-CF61-0A15-DB4565B29CB0}"/>
          </ac:picMkLst>
        </pc:picChg>
        <pc:picChg chg="add del mod">
          <ac:chgData name="Melanie Heath" userId="e01f7e2e-6506-4b17-89d4-179345cfce1f" providerId="ADAL" clId="{D1C82637-63B3-4A7F-ABCE-6A678A8B9175}" dt="2023-09-11T21:45:29.948" v="142"/>
          <ac:picMkLst>
            <pc:docMk/>
            <pc:sldMk cId="1707259078" sldId="257"/>
            <ac:picMk id="4" creationId="{DD4E5E31-E31E-3ED9-8E41-1AB004B9D8F4}"/>
          </ac:picMkLst>
        </pc:picChg>
      </pc:sldChg>
      <pc:sldChg chg="addSp modSp mod">
        <pc:chgData name="Melanie Heath" userId="e01f7e2e-6506-4b17-89d4-179345cfce1f" providerId="ADAL" clId="{D1C82637-63B3-4A7F-ABCE-6A678A8B9175}" dt="2023-09-12T02:16:21.549" v="4811" actId="207"/>
        <pc:sldMkLst>
          <pc:docMk/>
          <pc:sldMk cId="404510558" sldId="258"/>
        </pc:sldMkLst>
        <pc:spChg chg="mod">
          <ac:chgData name="Melanie Heath" userId="e01f7e2e-6506-4b17-89d4-179345cfce1f" providerId="ADAL" clId="{D1C82637-63B3-4A7F-ABCE-6A678A8B9175}" dt="2023-09-12T02:16:21.549" v="4811" actId="207"/>
          <ac:spMkLst>
            <pc:docMk/>
            <pc:sldMk cId="404510558" sldId="258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1T21:45:49.244" v="155" actId="20577"/>
          <ac:spMkLst>
            <pc:docMk/>
            <pc:sldMk cId="404510558" sldId="258"/>
            <ac:spMk id="12" creationId="{839D6E9C-087B-3B44-B76A-CBBA7F344C57}"/>
          </ac:spMkLst>
        </pc:spChg>
        <pc:picChg chg="add mod">
          <ac:chgData name="Melanie Heath" userId="e01f7e2e-6506-4b17-89d4-179345cfce1f" providerId="ADAL" clId="{D1C82637-63B3-4A7F-ABCE-6A678A8B9175}" dt="2023-09-11T21:44:53.110" v="95"/>
          <ac:picMkLst>
            <pc:docMk/>
            <pc:sldMk cId="404510558" sldId="258"/>
            <ac:picMk id="3" creationId="{0E2CAD9C-E1DE-66F8-7E1A-3FF0891B952F}"/>
          </ac:picMkLst>
        </pc:picChg>
      </pc:sldChg>
      <pc:sldChg chg="addSp modSp mod">
        <pc:chgData name="Melanie Heath" userId="e01f7e2e-6506-4b17-89d4-179345cfce1f" providerId="ADAL" clId="{D1C82637-63B3-4A7F-ABCE-6A678A8B9175}" dt="2023-09-12T03:28:40.808" v="6057" actId="20577"/>
        <pc:sldMkLst>
          <pc:docMk/>
          <pc:sldMk cId="3835138870" sldId="259"/>
        </pc:sldMkLst>
        <pc:spChg chg="mod">
          <ac:chgData name="Melanie Heath" userId="e01f7e2e-6506-4b17-89d4-179345cfce1f" providerId="ADAL" clId="{D1C82637-63B3-4A7F-ABCE-6A678A8B9175}" dt="2023-09-12T03:28:40.808" v="6057" actId="20577"/>
          <ac:spMkLst>
            <pc:docMk/>
            <pc:sldMk cId="3835138870" sldId="259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1T21:46:12.777" v="166" actId="20577"/>
          <ac:spMkLst>
            <pc:docMk/>
            <pc:sldMk cId="3835138870" sldId="259"/>
            <ac:spMk id="12" creationId="{839D6E9C-087B-3B44-B76A-CBBA7F344C57}"/>
          </ac:spMkLst>
        </pc:spChg>
        <pc:picChg chg="add mod">
          <ac:chgData name="Melanie Heath" userId="e01f7e2e-6506-4b17-89d4-179345cfce1f" providerId="ADAL" clId="{D1C82637-63B3-4A7F-ABCE-6A678A8B9175}" dt="2023-09-11T21:44:54.956" v="96"/>
          <ac:picMkLst>
            <pc:docMk/>
            <pc:sldMk cId="3835138870" sldId="259"/>
            <ac:picMk id="3" creationId="{CDB328AF-08EB-78CA-2E18-AA42DD48667F}"/>
          </ac:picMkLst>
        </pc:picChg>
      </pc:sldChg>
      <pc:sldChg chg="addSp modSp mod">
        <pc:chgData name="Melanie Heath" userId="e01f7e2e-6506-4b17-89d4-179345cfce1f" providerId="ADAL" clId="{D1C82637-63B3-4A7F-ABCE-6A678A8B9175}" dt="2023-09-11T21:51:20.059" v="351" actId="20577"/>
        <pc:sldMkLst>
          <pc:docMk/>
          <pc:sldMk cId="2851965495" sldId="260"/>
        </pc:sldMkLst>
        <pc:spChg chg="mod">
          <ac:chgData name="Melanie Heath" userId="e01f7e2e-6506-4b17-89d4-179345cfce1f" providerId="ADAL" clId="{D1C82637-63B3-4A7F-ABCE-6A678A8B9175}" dt="2023-09-11T21:51:20.059" v="351" actId="20577"/>
          <ac:spMkLst>
            <pc:docMk/>
            <pc:sldMk cId="2851965495" sldId="260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1T21:46:54.446" v="214" actId="20577"/>
          <ac:spMkLst>
            <pc:docMk/>
            <pc:sldMk cId="2851965495" sldId="260"/>
            <ac:spMk id="12" creationId="{839D6E9C-087B-3B44-B76A-CBBA7F344C57}"/>
          </ac:spMkLst>
        </pc:spChg>
        <pc:picChg chg="add mod">
          <ac:chgData name="Melanie Heath" userId="e01f7e2e-6506-4b17-89d4-179345cfce1f" providerId="ADAL" clId="{D1C82637-63B3-4A7F-ABCE-6A678A8B9175}" dt="2023-09-11T21:44:56.261" v="97"/>
          <ac:picMkLst>
            <pc:docMk/>
            <pc:sldMk cId="2851965495" sldId="260"/>
            <ac:picMk id="3" creationId="{9309BAF2-ACD9-9998-2D9C-E0C629F1A665}"/>
          </ac:picMkLst>
        </pc:picChg>
      </pc:sldChg>
      <pc:sldChg chg="addSp modSp mod">
        <pc:chgData name="Melanie Heath" userId="e01f7e2e-6506-4b17-89d4-179345cfce1f" providerId="ADAL" clId="{D1C82637-63B3-4A7F-ABCE-6A678A8B9175}" dt="2023-09-11T22:27:06.358" v="3492" actId="20577"/>
        <pc:sldMkLst>
          <pc:docMk/>
          <pc:sldMk cId="2716501015" sldId="261"/>
        </pc:sldMkLst>
        <pc:spChg chg="mod">
          <ac:chgData name="Melanie Heath" userId="e01f7e2e-6506-4b17-89d4-179345cfce1f" providerId="ADAL" clId="{D1C82637-63B3-4A7F-ABCE-6A678A8B9175}" dt="2023-09-11T22:27:06.358" v="3492" actId="20577"/>
          <ac:spMkLst>
            <pc:docMk/>
            <pc:sldMk cId="2716501015" sldId="261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1T21:47:00.074" v="225" actId="20577"/>
          <ac:spMkLst>
            <pc:docMk/>
            <pc:sldMk cId="2716501015" sldId="261"/>
            <ac:spMk id="12" creationId="{839D6E9C-087B-3B44-B76A-CBBA7F344C57}"/>
          </ac:spMkLst>
        </pc:spChg>
        <pc:picChg chg="add mod">
          <ac:chgData name="Melanie Heath" userId="e01f7e2e-6506-4b17-89d4-179345cfce1f" providerId="ADAL" clId="{D1C82637-63B3-4A7F-ABCE-6A678A8B9175}" dt="2023-09-11T21:44:57.107" v="98"/>
          <ac:picMkLst>
            <pc:docMk/>
            <pc:sldMk cId="2716501015" sldId="261"/>
            <ac:picMk id="3" creationId="{CD16374C-56FB-A840-318A-4F68B9E32718}"/>
          </ac:picMkLst>
        </pc:picChg>
      </pc:sldChg>
      <pc:sldChg chg="addSp delSp modSp mod">
        <pc:chgData name="Melanie Heath" userId="e01f7e2e-6506-4b17-89d4-179345cfce1f" providerId="ADAL" clId="{D1C82637-63B3-4A7F-ABCE-6A678A8B9175}" dt="2023-09-11T22:28:01.305" v="3499" actId="948"/>
        <pc:sldMkLst>
          <pc:docMk/>
          <pc:sldMk cId="2868707040" sldId="262"/>
        </pc:sldMkLst>
        <pc:spChg chg="del mod">
          <ac:chgData name="Melanie Heath" userId="e01f7e2e-6506-4b17-89d4-179345cfce1f" providerId="ADAL" clId="{D1C82637-63B3-4A7F-ABCE-6A678A8B9175}" dt="2023-09-11T22:01:01.639" v="2012" actId="478"/>
          <ac:spMkLst>
            <pc:docMk/>
            <pc:sldMk cId="2868707040" sldId="262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1T21:47:04.305" v="233" actId="20577"/>
          <ac:spMkLst>
            <pc:docMk/>
            <pc:sldMk cId="2868707040" sldId="262"/>
            <ac:spMk id="12" creationId="{839D6E9C-087B-3B44-B76A-CBBA7F344C57}"/>
          </ac:spMkLst>
        </pc:spChg>
        <pc:graphicFrameChg chg="add del mod">
          <ac:chgData name="Melanie Heath" userId="e01f7e2e-6506-4b17-89d4-179345cfce1f" providerId="ADAL" clId="{D1C82637-63B3-4A7F-ABCE-6A678A8B9175}" dt="2023-09-11T22:01:04.366" v="2014"/>
          <ac:graphicFrameMkLst>
            <pc:docMk/>
            <pc:sldMk cId="2868707040" sldId="262"/>
            <ac:graphicFrameMk id="4" creationId="{48F8CCA4-E4E6-3717-B635-6122987A1F33}"/>
          </ac:graphicFrameMkLst>
        </pc:graphicFrameChg>
        <pc:graphicFrameChg chg="add del mod modGraphic">
          <ac:chgData name="Melanie Heath" userId="e01f7e2e-6506-4b17-89d4-179345cfce1f" providerId="ADAL" clId="{D1C82637-63B3-4A7F-ABCE-6A678A8B9175}" dt="2023-09-11T22:28:01.305" v="3499" actId="948"/>
          <ac:graphicFrameMkLst>
            <pc:docMk/>
            <pc:sldMk cId="2868707040" sldId="262"/>
            <ac:graphicFrameMk id="5" creationId="{8FD7CC5F-C668-6293-5787-585F4A3B9105}"/>
          </ac:graphicFrameMkLst>
        </pc:graphicFrameChg>
        <pc:picChg chg="add mod">
          <ac:chgData name="Melanie Heath" userId="e01f7e2e-6506-4b17-89d4-179345cfce1f" providerId="ADAL" clId="{D1C82637-63B3-4A7F-ABCE-6A678A8B9175}" dt="2023-09-11T22:02:04.549" v="2033" actId="207"/>
          <ac:picMkLst>
            <pc:docMk/>
            <pc:sldMk cId="2868707040" sldId="262"/>
            <ac:picMk id="3" creationId="{F52FB895-FE92-89DD-225A-7C19731F0751}"/>
          </ac:picMkLst>
        </pc:picChg>
      </pc:sldChg>
      <pc:sldChg chg="addSp delSp modSp mod">
        <pc:chgData name="Melanie Heath" userId="e01f7e2e-6506-4b17-89d4-179345cfce1f" providerId="ADAL" clId="{D1C82637-63B3-4A7F-ABCE-6A678A8B9175}" dt="2023-09-12T02:31:37.902" v="5473" actId="13926"/>
        <pc:sldMkLst>
          <pc:docMk/>
          <pc:sldMk cId="3406832056" sldId="263"/>
        </pc:sldMkLst>
        <pc:spChg chg="del mod">
          <ac:chgData name="Melanie Heath" userId="e01f7e2e-6506-4b17-89d4-179345cfce1f" providerId="ADAL" clId="{D1C82637-63B3-4A7F-ABCE-6A678A8B9175}" dt="2023-09-11T22:30:36.678" v="3503"/>
          <ac:spMkLst>
            <pc:docMk/>
            <pc:sldMk cId="3406832056" sldId="263"/>
            <ac:spMk id="2" creationId="{2D48FC22-EE79-D443-B480-0D38D3617C17}"/>
          </ac:spMkLst>
        </pc:spChg>
        <pc:spChg chg="add del mod">
          <ac:chgData name="Melanie Heath" userId="e01f7e2e-6506-4b17-89d4-179345cfce1f" providerId="ADAL" clId="{D1C82637-63B3-4A7F-ABCE-6A678A8B9175}" dt="2023-09-11T22:35:27.586" v="4064" actId="478"/>
          <ac:spMkLst>
            <pc:docMk/>
            <pc:sldMk cId="3406832056" sldId="263"/>
            <ac:spMk id="4" creationId="{7DCC1619-C60D-A4D9-8C04-656DB0EC3A06}"/>
          </ac:spMkLst>
        </pc:spChg>
        <pc:spChg chg="add mod">
          <ac:chgData name="Melanie Heath" userId="e01f7e2e-6506-4b17-89d4-179345cfce1f" providerId="ADAL" clId="{D1C82637-63B3-4A7F-ABCE-6A678A8B9175}" dt="2023-09-12T02:31:37.902" v="5473" actId="13926"/>
          <ac:spMkLst>
            <pc:docMk/>
            <pc:sldMk cId="3406832056" sldId="263"/>
            <ac:spMk id="5" creationId="{81B401DB-B177-C6D7-322A-22925D891E2B}"/>
          </ac:spMkLst>
        </pc:spChg>
        <pc:spChg chg="mod">
          <ac:chgData name="Melanie Heath" userId="e01f7e2e-6506-4b17-89d4-179345cfce1f" providerId="ADAL" clId="{D1C82637-63B3-4A7F-ABCE-6A678A8B9175}" dt="2023-09-11T22:34:56.968" v="4060" actId="20577"/>
          <ac:spMkLst>
            <pc:docMk/>
            <pc:sldMk cId="3406832056" sldId="263"/>
            <ac:spMk id="12" creationId="{839D6E9C-087B-3B44-B76A-CBBA7F344C57}"/>
          </ac:spMkLst>
        </pc:spChg>
        <pc:picChg chg="add mod">
          <ac:chgData name="Melanie Heath" userId="e01f7e2e-6506-4b17-89d4-179345cfce1f" providerId="ADAL" clId="{D1C82637-63B3-4A7F-ABCE-6A678A8B9175}" dt="2023-09-11T21:44:58.867" v="100"/>
          <ac:picMkLst>
            <pc:docMk/>
            <pc:sldMk cId="3406832056" sldId="263"/>
            <ac:picMk id="3" creationId="{9B27A716-0F2B-39CE-20B5-30DCD41C6C1A}"/>
          </ac:picMkLst>
        </pc:picChg>
      </pc:sldChg>
      <pc:sldChg chg="addSp modSp del mod">
        <pc:chgData name="Melanie Heath" userId="e01f7e2e-6506-4b17-89d4-179345cfce1f" providerId="ADAL" clId="{D1C82637-63B3-4A7F-ABCE-6A678A8B9175}" dt="2023-09-12T03:20:08.376" v="5686" actId="47"/>
        <pc:sldMkLst>
          <pc:docMk/>
          <pc:sldMk cId="1306207922" sldId="264"/>
        </pc:sldMkLst>
        <pc:spChg chg="mod">
          <ac:chgData name="Melanie Heath" userId="e01f7e2e-6506-4b17-89d4-179345cfce1f" providerId="ADAL" clId="{D1C82637-63B3-4A7F-ABCE-6A678A8B9175}" dt="2023-09-12T03:18:42.286" v="5685" actId="12"/>
          <ac:spMkLst>
            <pc:docMk/>
            <pc:sldMk cId="1306207922" sldId="264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1T21:47:29.680" v="275" actId="20577"/>
          <ac:spMkLst>
            <pc:docMk/>
            <pc:sldMk cId="1306207922" sldId="264"/>
            <ac:spMk id="12" creationId="{839D6E9C-087B-3B44-B76A-CBBA7F344C57}"/>
          </ac:spMkLst>
        </pc:spChg>
        <pc:picChg chg="add mod">
          <ac:chgData name="Melanie Heath" userId="e01f7e2e-6506-4b17-89d4-179345cfce1f" providerId="ADAL" clId="{D1C82637-63B3-4A7F-ABCE-6A678A8B9175}" dt="2023-09-11T21:45:00.195" v="102"/>
          <ac:picMkLst>
            <pc:docMk/>
            <pc:sldMk cId="1306207922" sldId="264"/>
            <ac:picMk id="3" creationId="{68C03D95-24B7-2235-3CBB-B67D66207DC9}"/>
          </ac:picMkLst>
        </pc:picChg>
      </pc:sldChg>
      <pc:sldChg chg="addSp modSp del mod">
        <pc:chgData name="Melanie Heath" userId="e01f7e2e-6506-4b17-89d4-179345cfce1f" providerId="ADAL" clId="{D1C82637-63B3-4A7F-ABCE-6A678A8B9175}" dt="2023-09-12T03:06:00.512" v="5684" actId="47"/>
        <pc:sldMkLst>
          <pc:docMk/>
          <pc:sldMk cId="2691626338" sldId="265"/>
        </pc:sldMkLst>
        <pc:spChg chg="mod">
          <ac:chgData name="Melanie Heath" userId="e01f7e2e-6506-4b17-89d4-179345cfce1f" providerId="ADAL" clId="{D1C82637-63B3-4A7F-ABCE-6A678A8B9175}" dt="2023-09-12T02:43:28.380" v="5571" actId="20577"/>
          <ac:spMkLst>
            <pc:docMk/>
            <pc:sldMk cId="2691626338" sldId="265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1T21:47:20.726" v="269" actId="20577"/>
          <ac:spMkLst>
            <pc:docMk/>
            <pc:sldMk cId="2691626338" sldId="265"/>
            <ac:spMk id="12" creationId="{839D6E9C-087B-3B44-B76A-CBBA7F344C57}"/>
          </ac:spMkLst>
        </pc:spChg>
        <pc:picChg chg="add mod">
          <ac:chgData name="Melanie Heath" userId="e01f7e2e-6506-4b17-89d4-179345cfce1f" providerId="ADAL" clId="{D1C82637-63B3-4A7F-ABCE-6A678A8B9175}" dt="2023-09-11T21:44:59.581" v="101"/>
          <ac:picMkLst>
            <pc:docMk/>
            <pc:sldMk cId="2691626338" sldId="265"/>
            <ac:picMk id="3" creationId="{05550CF3-4274-4BCA-D5F8-EEF48D523117}"/>
          </ac:picMkLst>
        </pc:picChg>
      </pc:sldChg>
      <pc:sldChg chg="addSp delSp modSp add mod">
        <pc:chgData name="Melanie Heath" userId="e01f7e2e-6506-4b17-89d4-179345cfce1f" providerId="ADAL" clId="{D1C82637-63B3-4A7F-ABCE-6A678A8B9175}" dt="2023-09-12T02:42:21.997" v="5563" actId="20577"/>
        <pc:sldMkLst>
          <pc:docMk/>
          <pc:sldMk cId="546829374" sldId="266"/>
        </pc:sldMkLst>
        <pc:spChg chg="del mod">
          <ac:chgData name="Melanie Heath" userId="e01f7e2e-6506-4b17-89d4-179345cfce1f" providerId="ADAL" clId="{D1C82637-63B3-4A7F-ABCE-6A678A8B9175}" dt="2023-09-11T21:51:46.224" v="368"/>
          <ac:spMkLst>
            <pc:docMk/>
            <pc:sldMk cId="546829374" sldId="266"/>
            <ac:spMk id="2" creationId="{2D48FC22-EE79-D443-B480-0D38D3617C17}"/>
          </ac:spMkLst>
        </pc:spChg>
        <pc:spChg chg="add mod">
          <ac:chgData name="Melanie Heath" userId="e01f7e2e-6506-4b17-89d4-179345cfce1f" providerId="ADAL" clId="{D1C82637-63B3-4A7F-ABCE-6A678A8B9175}" dt="2023-09-12T02:42:21.997" v="5563" actId="20577"/>
          <ac:spMkLst>
            <pc:docMk/>
            <pc:sldMk cId="546829374" sldId="266"/>
            <ac:spMk id="4" creationId="{9B08A819-FA84-9BE7-63E2-C8E8D320A469}"/>
          </ac:spMkLst>
        </pc:spChg>
        <pc:spChg chg="add del mod">
          <ac:chgData name="Melanie Heath" userId="e01f7e2e-6506-4b17-89d4-179345cfce1f" providerId="ADAL" clId="{D1C82637-63B3-4A7F-ABCE-6A678A8B9175}" dt="2023-09-11T22:04:25.990" v="2062"/>
          <ac:spMkLst>
            <pc:docMk/>
            <pc:sldMk cId="546829374" sldId="266"/>
            <ac:spMk id="6" creationId="{736C7DC2-BC2E-2A72-02CF-F2EF8B8B78F0}"/>
          </ac:spMkLst>
        </pc:spChg>
        <pc:spChg chg="mod">
          <ac:chgData name="Melanie Heath" userId="e01f7e2e-6506-4b17-89d4-179345cfce1f" providerId="ADAL" clId="{D1C82637-63B3-4A7F-ABCE-6A678A8B9175}" dt="2023-09-11T21:51:38.441" v="365" actId="20577"/>
          <ac:spMkLst>
            <pc:docMk/>
            <pc:sldMk cId="546829374" sldId="266"/>
            <ac:spMk id="12" creationId="{839D6E9C-087B-3B44-B76A-CBBA7F344C57}"/>
          </ac:spMkLst>
        </pc:spChg>
      </pc:sldChg>
      <pc:sldChg chg="addSp modSp del">
        <pc:chgData name="Melanie Heath" userId="e01f7e2e-6506-4b17-89d4-179345cfce1f" providerId="ADAL" clId="{D1C82637-63B3-4A7F-ABCE-6A678A8B9175}" dt="2023-09-11T21:47:38.625" v="276" actId="47"/>
        <pc:sldMkLst>
          <pc:docMk/>
          <pc:sldMk cId="607917410" sldId="266"/>
        </pc:sldMkLst>
        <pc:picChg chg="add mod">
          <ac:chgData name="Melanie Heath" userId="e01f7e2e-6506-4b17-89d4-179345cfce1f" providerId="ADAL" clId="{D1C82637-63B3-4A7F-ABCE-6A678A8B9175}" dt="2023-09-11T21:45:01.456" v="103"/>
          <ac:picMkLst>
            <pc:docMk/>
            <pc:sldMk cId="607917410" sldId="266"/>
            <ac:picMk id="3" creationId="{7B95326D-E363-90B0-E210-3736903EC5E5}"/>
          </ac:picMkLst>
        </pc:picChg>
      </pc:sldChg>
      <pc:sldChg chg="addSp modSp del">
        <pc:chgData name="Melanie Heath" userId="e01f7e2e-6506-4b17-89d4-179345cfce1f" providerId="ADAL" clId="{D1C82637-63B3-4A7F-ABCE-6A678A8B9175}" dt="2023-09-11T21:47:38.625" v="276" actId="47"/>
        <pc:sldMkLst>
          <pc:docMk/>
          <pc:sldMk cId="808527609" sldId="267"/>
        </pc:sldMkLst>
        <pc:picChg chg="add mod">
          <ac:chgData name="Melanie Heath" userId="e01f7e2e-6506-4b17-89d4-179345cfce1f" providerId="ADAL" clId="{D1C82637-63B3-4A7F-ABCE-6A678A8B9175}" dt="2023-09-11T21:45:02.097" v="104"/>
          <ac:picMkLst>
            <pc:docMk/>
            <pc:sldMk cId="808527609" sldId="267"/>
            <ac:picMk id="3" creationId="{DE3B8B76-02B7-30AE-6497-7C6A9E39E6D6}"/>
          </ac:picMkLst>
        </pc:picChg>
      </pc:sldChg>
      <pc:sldChg chg="modSp add mod">
        <pc:chgData name="Melanie Heath" userId="e01f7e2e-6506-4b17-89d4-179345cfce1f" providerId="ADAL" clId="{D1C82637-63B3-4A7F-ABCE-6A678A8B9175}" dt="2023-09-12T01:49:47.035" v="4763" actId="13926"/>
        <pc:sldMkLst>
          <pc:docMk/>
          <pc:sldMk cId="3381527306" sldId="267"/>
        </pc:sldMkLst>
        <pc:spChg chg="mod">
          <ac:chgData name="Melanie Heath" userId="e01f7e2e-6506-4b17-89d4-179345cfce1f" providerId="ADAL" clId="{D1C82637-63B3-4A7F-ABCE-6A678A8B9175}" dt="2023-09-12T01:49:47.035" v="4763" actId="13926"/>
          <ac:spMkLst>
            <pc:docMk/>
            <pc:sldMk cId="3381527306" sldId="267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1T21:51:49.308" v="378" actId="20577"/>
          <ac:spMkLst>
            <pc:docMk/>
            <pc:sldMk cId="3381527306" sldId="267"/>
            <ac:spMk id="12" creationId="{839D6E9C-087B-3B44-B76A-CBBA7F344C57}"/>
          </ac:spMkLst>
        </pc:spChg>
      </pc:sldChg>
      <pc:sldChg chg="modSp add mod">
        <pc:chgData name="Melanie Heath" userId="e01f7e2e-6506-4b17-89d4-179345cfce1f" providerId="ADAL" clId="{D1C82637-63B3-4A7F-ABCE-6A678A8B9175}" dt="2023-09-12T02:29:54.543" v="5460" actId="20577"/>
        <pc:sldMkLst>
          <pc:docMk/>
          <pc:sldMk cId="1647395977" sldId="268"/>
        </pc:sldMkLst>
        <pc:spChg chg="mod">
          <ac:chgData name="Melanie Heath" userId="e01f7e2e-6506-4b17-89d4-179345cfce1f" providerId="ADAL" clId="{D1C82637-63B3-4A7F-ABCE-6A678A8B9175}" dt="2023-09-12T02:29:54.543" v="5460" actId="20577"/>
          <ac:spMkLst>
            <pc:docMk/>
            <pc:sldMk cId="1647395977" sldId="268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1T21:52:01.234" v="423" actId="20577"/>
          <ac:spMkLst>
            <pc:docMk/>
            <pc:sldMk cId="1647395977" sldId="268"/>
            <ac:spMk id="12" creationId="{839D6E9C-087B-3B44-B76A-CBBA7F344C57}"/>
          </ac:spMkLst>
        </pc:spChg>
      </pc:sldChg>
      <pc:sldChg chg="modSp new del mod">
        <pc:chgData name="Melanie Heath" userId="e01f7e2e-6506-4b17-89d4-179345cfce1f" providerId="ADAL" clId="{D1C82637-63B3-4A7F-ABCE-6A678A8B9175}" dt="2023-09-11T22:07:31.688" v="2180" actId="47"/>
        <pc:sldMkLst>
          <pc:docMk/>
          <pc:sldMk cId="2088538341" sldId="269"/>
        </pc:sldMkLst>
        <pc:spChg chg="mod">
          <ac:chgData name="Melanie Heath" userId="e01f7e2e-6506-4b17-89d4-179345cfce1f" providerId="ADAL" clId="{D1C82637-63B3-4A7F-ABCE-6A678A8B9175}" dt="2023-09-11T22:06:53.696" v="2113" actId="20577"/>
          <ac:spMkLst>
            <pc:docMk/>
            <pc:sldMk cId="2088538341" sldId="269"/>
            <ac:spMk id="2" creationId="{35C3F3BE-F236-20A9-D634-37B81761C02A}"/>
          </ac:spMkLst>
        </pc:spChg>
      </pc:sldChg>
      <pc:sldChg chg="modSp add del mod ord">
        <pc:chgData name="Melanie Heath" userId="e01f7e2e-6506-4b17-89d4-179345cfce1f" providerId="ADAL" clId="{D1C82637-63B3-4A7F-ABCE-6A678A8B9175}" dt="2023-09-11T22:28:22.746" v="3500" actId="2696"/>
        <pc:sldMkLst>
          <pc:docMk/>
          <pc:sldMk cId="4159149076" sldId="270"/>
        </pc:sldMkLst>
        <pc:spChg chg="mod">
          <ac:chgData name="Melanie Heath" userId="e01f7e2e-6506-4b17-89d4-179345cfce1f" providerId="ADAL" clId="{D1C82637-63B3-4A7F-ABCE-6A678A8B9175}" dt="2023-09-11T22:18:04.042" v="2241" actId="12"/>
          <ac:spMkLst>
            <pc:docMk/>
            <pc:sldMk cId="4159149076" sldId="270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1T22:07:16.399" v="2165" actId="20577"/>
          <ac:spMkLst>
            <pc:docMk/>
            <pc:sldMk cId="4159149076" sldId="270"/>
            <ac:spMk id="12" creationId="{839D6E9C-087B-3B44-B76A-CBBA7F344C57}"/>
          </ac:spMkLst>
        </pc:spChg>
      </pc:sldChg>
      <pc:sldChg chg="modSp add mod">
        <pc:chgData name="Melanie Heath" userId="e01f7e2e-6506-4b17-89d4-179345cfce1f" providerId="ADAL" clId="{D1C82637-63B3-4A7F-ABCE-6A678A8B9175}" dt="2023-09-11T22:23:40.775" v="3128" actId="20577"/>
        <pc:sldMkLst>
          <pc:docMk/>
          <pc:sldMk cId="1994625858" sldId="271"/>
        </pc:sldMkLst>
        <pc:spChg chg="mod">
          <ac:chgData name="Melanie Heath" userId="e01f7e2e-6506-4b17-89d4-179345cfce1f" providerId="ADAL" clId="{D1C82637-63B3-4A7F-ABCE-6A678A8B9175}" dt="2023-09-11T22:21:42.584" v="2794" actId="20577"/>
          <ac:spMkLst>
            <pc:docMk/>
            <pc:sldMk cId="1994625858" sldId="271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1T22:23:40.775" v="3128" actId="20577"/>
          <ac:spMkLst>
            <pc:docMk/>
            <pc:sldMk cId="1994625858" sldId="271"/>
            <ac:spMk id="12" creationId="{839D6E9C-087B-3B44-B76A-CBBA7F344C57}"/>
          </ac:spMkLst>
        </pc:spChg>
      </pc:sldChg>
      <pc:sldChg chg="modSp add mod">
        <pc:chgData name="Melanie Heath" userId="e01f7e2e-6506-4b17-89d4-179345cfce1f" providerId="ADAL" clId="{D1C82637-63B3-4A7F-ABCE-6A678A8B9175}" dt="2023-09-12T02:30:51.024" v="5468" actId="20577"/>
        <pc:sldMkLst>
          <pc:docMk/>
          <pc:sldMk cId="163400310" sldId="272"/>
        </pc:sldMkLst>
        <pc:spChg chg="mod">
          <ac:chgData name="Melanie Heath" userId="e01f7e2e-6506-4b17-89d4-179345cfce1f" providerId="ADAL" clId="{D1C82637-63B3-4A7F-ABCE-6A678A8B9175}" dt="2023-09-12T02:30:51.024" v="5468" actId="20577"/>
          <ac:spMkLst>
            <pc:docMk/>
            <pc:sldMk cId="163400310" sldId="272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1T22:24:28.038" v="3162" actId="14100"/>
          <ac:spMkLst>
            <pc:docMk/>
            <pc:sldMk cId="163400310" sldId="272"/>
            <ac:spMk id="12" creationId="{839D6E9C-087B-3B44-B76A-CBBA7F344C57}"/>
          </ac:spMkLst>
        </pc:spChg>
      </pc:sldChg>
      <pc:sldChg chg="add del">
        <pc:chgData name="Melanie Heath" userId="e01f7e2e-6506-4b17-89d4-179345cfce1f" providerId="ADAL" clId="{D1C82637-63B3-4A7F-ABCE-6A678A8B9175}" dt="2023-09-12T03:05:51.809" v="5683" actId="47"/>
        <pc:sldMkLst>
          <pc:docMk/>
          <pc:sldMk cId="3641135429" sldId="273"/>
        </pc:sldMkLst>
      </pc:sldChg>
      <pc:sldChg chg="add ord">
        <pc:chgData name="Melanie Heath" userId="e01f7e2e-6506-4b17-89d4-179345cfce1f" providerId="ADAL" clId="{D1C82637-63B3-4A7F-ABCE-6A678A8B9175}" dt="2023-09-12T02:17:49.172" v="4837"/>
        <pc:sldMkLst>
          <pc:docMk/>
          <pc:sldMk cId="2552793129" sldId="274"/>
        </pc:sldMkLst>
      </pc:sldChg>
      <pc:sldChg chg="modSp add mod">
        <pc:chgData name="Melanie Heath" userId="e01f7e2e-6506-4b17-89d4-179345cfce1f" providerId="ADAL" clId="{D1C82637-63B3-4A7F-ABCE-6A678A8B9175}" dt="2023-09-12T02:29:17.623" v="5451" actId="20577"/>
        <pc:sldMkLst>
          <pc:docMk/>
          <pc:sldMk cId="1953858258" sldId="275"/>
        </pc:sldMkLst>
        <pc:spChg chg="mod">
          <ac:chgData name="Melanie Heath" userId="e01f7e2e-6506-4b17-89d4-179345cfce1f" providerId="ADAL" clId="{D1C82637-63B3-4A7F-ABCE-6A678A8B9175}" dt="2023-09-12T02:29:17.623" v="5451" actId="20577"/>
          <ac:spMkLst>
            <pc:docMk/>
            <pc:sldMk cId="1953858258" sldId="275"/>
            <ac:spMk id="2" creationId="{2D48FC22-EE79-D443-B480-0D38D3617C17}"/>
          </ac:spMkLst>
        </pc:spChg>
      </pc:sldChg>
      <pc:sldChg chg="modSp add mod">
        <pc:chgData name="Melanie Heath" userId="e01f7e2e-6506-4b17-89d4-179345cfce1f" providerId="ADAL" clId="{D1C82637-63B3-4A7F-ABCE-6A678A8B9175}" dt="2023-09-12T03:21:49.127" v="5889" actId="1076"/>
        <pc:sldMkLst>
          <pc:docMk/>
          <pc:sldMk cId="3698954877" sldId="276"/>
        </pc:sldMkLst>
        <pc:spChg chg="mod">
          <ac:chgData name="Melanie Heath" userId="e01f7e2e-6506-4b17-89d4-179345cfce1f" providerId="ADAL" clId="{D1C82637-63B3-4A7F-ABCE-6A678A8B9175}" dt="2023-09-12T03:21:49.127" v="5889" actId="1076"/>
          <ac:spMkLst>
            <pc:docMk/>
            <pc:sldMk cId="3698954877" sldId="276"/>
            <ac:spMk id="2" creationId="{2D48FC22-EE79-D443-B480-0D38D3617C17}"/>
          </ac:spMkLst>
        </pc:spChg>
      </pc:sldChg>
      <pc:sldChg chg="modSp add mod ord">
        <pc:chgData name="Melanie Heath" userId="e01f7e2e-6506-4b17-89d4-179345cfce1f" providerId="ADAL" clId="{D1C82637-63B3-4A7F-ABCE-6A678A8B9175}" dt="2023-09-12T03:05:45.610" v="5682" actId="20577"/>
        <pc:sldMkLst>
          <pc:docMk/>
          <pc:sldMk cId="1921800972" sldId="277"/>
        </pc:sldMkLst>
        <pc:spChg chg="mod">
          <ac:chgData name="Melanie Heath" userId="e01f7e2e-6506-4b17-89d4-179345cfce1f" providerId="ADAL" clId="{D1C82637-63B3-4A7F-ABCE-6A678A8B9175}" dt="2023-09-12T03:05:45.610" v="5682" actId="20577"/>
          <ac:spMkLst>
            <pc:docMk/>
            <pc:sldMk cId="1921800972" sldId="277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2T03:05:15.665" v="5616" actId="20577"/>
          <ac:spMkLst>
            <pc:docMk/>
            <pc:sldMk cId="1921800972" sldId="277"/>
            <ac:spMk id="12" creationId="{839D6E9C-087B-3B44-B76A-CBBA7F344C57}"/>
          </ac:spMkLst>
        </pc:spChg>
      </pc:sldChg>
      <pc:sldChg chg="new del">
        <pc:chgData name="Melanie Heath" userId="e01f7e2e-6506-4b17-89d4-179345cfce1f" providerId="ADAL" clId="{D1C82637-63B3-4A7F-ABCE-6A678A8B9175}" dt="2023-09-12T03:22:47.264" v="5891" actId="47"/>
        <pc:sldMkLst>
          <pc:docMk/>
          <pc:sldMk cId="198238390" sldId="278"/>
        </pc:sldMkLst>
      </pc:sldChg>
      <pc:sldChg chg="modSp add mod">
        <pc:chgData name="Melanie Heath" userId="e01f7e2e-6506-4b17-89d4-179345cfce1f" providerId="ADAL" clId="{D1C82637-63B3-4A7F-ABCE-6A678A8B9175}" dt="2023-09-12T03:27:55.851" v="6049" actId="1076"/>
        <pc:sldMkLst>
          <pc:docMk/>
          <pc:sldMk cId="3512082585" sldId="278"/>
        </pc:sldMkLst>
        <pc:spChg chg="mod">
          <ac:chgData name="Melanie Heath" userId="e01f7e2e-6506-4b17-89d4-179345cfce1f" providerId="ADAL" clId="{D1C82637-63B3-4A7F-ABCE-6A678A8B9175}" dt="2023-09-12T03:27:38.634" v="6048" actId="2711"/>
          <ac:spMkLst>
            <pc:docMk/>
            <pc:sldMk cId="3512082585" sldId="278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2T03:27:55.851" v="6049" actId="1076"/>
          <ac:spMkLst>
            <pc:docMk/>
            <pc:sldMk cId="3512082585" sldId="278"/>
            <ac:spMk id="12" creationId="{839D6E9C-087B-3B44-B76A-CBBA7F344C57}"/>
          </ac:spMkLst>
        </pc:spChg>
      </pc:sldChg>
      <pc:sldChg chg="modSp add mod">
        <pc:chgData name="Melanie Heath" userId="e01f7e2e-6506-4b17-89d4-179345cfce1f" providerId="ADAL" clId="{D1C82637-63B3-4A7F-ABCE-6A678A8B9175}" dt="2023-09-12T03:29:45.773" v="6058" actId="1076"/>
        <pc:sldMkLst>
          <pc:docMk/>
          <pc:sldMk cId="2860644457" sldId="279"/>
        </pc:sldMkLst>
        <pc:spChg chg="mod">
          <ac:chgData name="Melanie Heath" userId="e01f7e2e-6506-4b17-89d4-179345cfce1f" providerId="ADAL" clId="{D1C82637-63B3-4A7F-ABCE-6A678A8B9175}" dt="2023-09-12T03:29:45.773" v="6058" actId="1076"/>
          <ac:spMkLst>
            <pc:docMk/>
            <pc:sldMk cId="2860644457" sldId="279"/>
            <ac:spMk id="2" creationId="{2D48FC22-EE79-D443-B480-0D38D3617C17}"/>
          </ac:spMkLst>
        </pc:spChg>
        <pc:spChg chg="mod">
          <ac:chgData name="Melanie Heath" userId="e01f7e2e-6506-4b17-89d4-179345cfce1f" providerId="ADAL" clId="{D1C82637-63B3-4A7F-ABCE-6A678A8B9175}" dt="2023-09-12T03:27:59.436" v="6050" actId="1076"/>
          <ac:spMkLst>
            <pc:docMk/>
            <pc:sldMk cId="2860644457" sldId="279"/>
            <ac:spMk id="12" creationId="{839D6E9C-087B-3B44-B76A-CBBA7F344C5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F5AE-9340-EA4D-943D-A1A6A6573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F0FA6-B2D8-4747-92BD-4F44AA003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17CDB-4EBA-5945-9F1F-89CBF462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B649-D144-434D-A39E-60F0277841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63FD-202C-694B-BF22-8996B859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9A9BA-A674-2A41-8B47-745CF8FE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6A30A-949D-5444-AF81-2649AB84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1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D822-77F4-A243-9EAC-23CC03D8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E182B-7A31-5E4E-A07F-F42AD64A1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7F748-3981-6745-85EA-5D9282FF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B649-D144-434D-A39E-60F0277841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FAB7A-CC31-424E-A659-4B95F73B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FC6EB-DC47-CC45-A613-80E55A4D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6A30A-949D-5444-AF81-2649AB84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5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2397AA-7819-5B40-AC31-86F11B379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8BE5C-D662-D148-947E-06365B235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6813-2135-5344-B500-F38C49DD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B649-D144-434D-A39E-60F0277841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138BB-DF20-1148-8686-076450AF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D0E0D-7461-814D-8B30-D8717A07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6A30A-949D-5444-AF81-2649AB84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3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7B1CD-A51C-9046-90D8-F9B57670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5E5CD-A432-A248-8564-E24E6FD82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59CD7-470F-344E-AFCE-3C095EBF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B649-D144-434D-A39E-60F0277841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FB780-00A0-F64E-A00B-B1F69548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8AD9B-325F-F149-857D-3E65323F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6A30A-949D-5444-AF81-2649AB84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AF26-9588-2A40-810F-66A14077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F54D9-908C-B04B-91C2-04F871A68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8C951-BFB8-B24E-AC1A-DD1BCD08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B649-D144-434D-A39E-60F0277841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83BA6-F249-764A-A372-F127B317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F11A-52C7-3940-B4AE-3277CD32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6A30A-949D-5444-AF81-2649AB84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6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A7E8-1625-EA47-B55E-E52B8B4A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AED6-4F91-8E4D-B361-086C94C1F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35AB8-0A43-FA4C-9BF6-5BE305804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F099B-87B3-1B47-8377-A0057F32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B649-D144-434D-A39E-60F0277841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1CCD7-7769-474C-9883-9AAEFF0B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A79E0-9064-6948-85D8-8698F261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6A30A-949D-5444-AF81-2649AB84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7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E0AB-8EAB-E046-8941-054D79BA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A083C-87D4-9747-BDCD-3624EC4D4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B46B9-EF29-0E4D-BA48-71FEBCC8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B89C5-77BA-2D49-A7D3-174DD8B4D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AB6B3-3CA9-CE42-B3F1-32033B58D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04C0D6-9B10-8347-B113-656561CA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B649-D144-434D-A39E-60F0277841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5A6780-37AF-9745-BCC7-96A4D433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5C025-8DA6-A64F-A3CA-59ED36AB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6A30A-949D-5444-AF81-2649AB84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233D-A4C7-1C45-A555-5920632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CF7F8-6CE7-6542-908E-7A6519FD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B649-D144-434D-A39E-60F0277841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F3C10-E209-4240-A0BC-2D030231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C0E14-5AD4-F749-B5ED-DAB02F10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6A30A-949D-5444-AF81-2649AB84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02CFD-1B6B-E849-96A5-FE4BA0E3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B649-D144-434D-A39E-60F0277841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A13F3-4C3A-F542-8B04-A194944E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92BE8-6131-D14A-9990-1AABE593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6A30A-949D-5444-AF81-2649AB84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22A2-B356-0749-9110-AAE554B8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FAF13-F2BD-1142-82DD-5D04F25A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9A0B2-E98F-BA40-8112-4972EB23C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016F6-C95B-5046-B6C8-11B97C36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B649-D144-434D-A39E-60F0277841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65316-08A1-6541-BEAF-896CBCE1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C8618-1856-1140-8602-D4D1A072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6A30A-949D-5444-AF81-2649AB84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3945-CC1F-4F45-A410-48BC6CE6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7BFD0-FD6A-0C41-A784-1263AFA65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C9590-2846-E74D-9D33-B2219D5B8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00E6D-86A6-4D40-AA77-A158BA8A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B649-D144-434D-A39E-60F0277841EA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05BC2-2706-014A-A2A3-640E7D9A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173FD-4838-AE4C-80CA-DF593518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6A30A-949D-5444-AF81-2649AB849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8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F5F37F-B0BA-724D-9A13-0771A2C1BD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21108"/>
            <a:ext cx="121920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7D3AC6-B7CF-6340-9F21-67A446206F3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92706" y="5977740"/>
            <a:ext cx="1061238" cy="32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6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dmissionsredesign@luminafoundation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michaeltnietzel/2022/11/15/more-than-80-of-four-year-colleges-wont-require-standardized--tests-for-fall-2023-admissions/?sh=121077607fb9" TargetMode="External"/><Relationship Id="rId2" Type="http://schemas.openxmlformats.org/officeDocument/2006/relationships/hyperlink" Target="https://nscresearchcenter.org/current-term-enrollment-estimat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dmissionsredesign@luminafoundation.or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2B60F7C8-67BF-5B43-9C91-2179243DB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555" y="446198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sz="1500" dirty="0">
                <a:solidFill>
                  <a:srgbClr val="E58E1A"/>
                </a:solidFill>
                <a:latin typeface="Univers" pitchFamily="34" charset="0"/>
              </a:rPr>
              <a:t>Presented by: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F7835A-2C4A-7D44-BCBD-F7D3D410B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8320" y="381000"/>
            <a:ext cx="18535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sz="1600" dirty="0">
                <a:solidFill>
                  <a:srgbClr val="E58E1A"/>
                </a:solidFill>
                <a:latin typeface="Univers" pitchFamily="34" charset="0"/>
              </a:rPr>
              <a:t>Sept. 12, 2023</a:t>
            </a:r>
            <a:endParaRPr lang="en-US" sz="700" dirty="0">
              <a:solidFill>
                <a:srgbClr val="E58E1A"/>
              </a:solidFill>
              <a:latin typeface="Univers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1667B36-3BF3-7449-B8A2-4C81D93A8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555" y="503348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endParaRPr lang="en-US" dirty="0">
              <a:latin typeface="Univers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AB4D4F5-8454-0A47-867D-07B1C107E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555" y="523417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sz="3600" b="1" dirty="0">
                <a:latin typeface="Univers" pitchFamily="34" charset="0"/>
              </a:rPr>
              <a:t>Melanie Heath</a:t>
            </a:r>
          </a:p>
          <a:p>
            <a:pPr eaLnBrk="1" hangingPunct="1"/>
            <a:r>
              <a:rPr lang="en-US" sz="2600" dirty="0">
                <a:latin typeface="Univers" pitchFamily="34" charset="0"/>
              </a:rPr>
              <a:t>Strategy Director for Participation</a:t>
            </a:r>
          </a:p>
        </p:txBody>
      </p:sp>
      <p:pic>
        <p:nvPicPr>
          <p:cNvPr id="2" name="Picture 1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12417B7F-A687-0074-3251-D22B762C8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9" y="1703361"/>
            <a:ext cx="11269281" cy="25190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C1FB9E-AE92-B9A2-6B53-61F1556EDFD3}"/>
              </a:ext>
            </a:extLst>
          </p:cNvPr>
          <p:cNvSpPr/>
          <p:nvPr/>
        </p:nvSpPr>
        <p:spPr>
          <a:xfrm>
            <a:off x="1189720" y="3803775"/>
            <a:ext cx="10277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latin typeface="Univers" panose="020B0503020202020204" pitchFamily="34" charset="0"/>
              </a:rPr>
              <a:t>Informational Webinar</a:t>
            </a:r>
          </a:p>
        </p:txBody>
      </p:sp>
    </p:spTree>
    <p:extLst>
      <p:ext uri="{BB962C8B-B14F-4D97-AF65-F5344CB8AC3E}">
        <p14:creationId xmlns:p14="http://schemas.microsoft.com/office/powerpoint/2010/main" val="288720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Eligibility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8FC22-EE79-D443-B480-0D38D3617C17}"/>
              </a:ext>
            </a:extLst>
          </p:cNvPr>
          <p:cNvSpPr/>
          <p:nvPr/>
        </p:nvSpPr>
        <p:spPr>
          <a:xfrm>
            <a:off x="957209" y="2155140"/>
            <a:ext cx="10510541" cy="3752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agencies and quasi-public organizations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systems of higher education that include public, nonprofit bachelor’s-granting universities or colleges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group of three (3) or more public or private, nonprofit institutions of higher learning that includes at least one public or private, nonprofit bachelor’s-granting institution(s)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Univers" panose="020B0503020202020204" pitchFamily="34" charset="0"/>
            </a:endParaRP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CD16374C-56FB-A840-318A-4F68B9E32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0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Timeline</a:t>
            </a: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F52FB895-FE92-89DD-225A-7C19731F0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D7CC5F-C668-6293-5787-585F4A3B9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159594"/>
              </p:ext>
            </p:extLst>
          </p:nvPr>
        </p:nvGraphicFramePr>
        <p:xfrm>
          <a:off x="1657046" y="1948933"/>
          <a:ext cx="8877908" cy="3505200"/>
        </p:xfrm>
        <a:graphic>
          <a:graphicData uri="http://schemas.openxmlformats.org/drawingml/2006/table">
            <a:tbl>
              <a:tblPr firstRow="1" firstCol="1" bandRow="1"/>
              <a:tblGrid>
                <a:gridCol w="4438954">
                  <a:extLst>
                    <a:ext uri="{9D8B030D-6E8A-4147-A177-3AD203B41FA5}">
                      <a16:colId xmlns:a16="http://schemas.microsoft.com/office/drawing/2014/main" val="1307832926"/>
                    </a:ext>
                  </a:extLst>
                </a:gridCol>
                <a:gridCol w="4438954">
                  <a:extLst>
                    <a:ext uri="{9D8B030D-6E8A-4147-A177-3AD203B41FA5}">
                      <a16:colId xmlns:a16="http://schemas.microsoft.com/office/drawing/2014/main" val="24127188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bg1"/>
                          </a:solidFill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Milestone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Univers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chemeClr val="bg1"/>
                          </a:solidFill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Dates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Univers" panose="020B05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490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Challenge announced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Sept.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987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Informational webinar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Sept. 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313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Challenge deadline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38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38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572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window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 9 to Oct. 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839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Notification of standing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 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45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proposal submitted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Nov.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5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notification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Univers" panose="020B05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Nov. 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549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70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Funding Types: Planning Proposals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8FC22-EE79-D443-B480-0D38D3617C17}"/>
              </a:ext>
            </a:extLst>
          </p:cNvPr>
          <p:cNvSpPr/>
          <p:nvPr/>
        </p:nvSpPr>
        <p:spPr>
          <a:xfrm>
            <a:off x="957209" y="1626285"/>
            <a:ext cx="10510541" cy="4674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solidFill>
                <a:schemeClr val="bg1"/>
              </a:solidFill>
              <a:effectLst/>
              <a:highlight>
                <a:srgbClr val="483896"/>
              </a:highlight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chemeClr val="bg1"/>
                </a:solidFill>
                <a:effectLst/>
                <a:highlight>
                  <a:srgbClr val="483896"/>
                </a:highlight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5 entities for grants up to $100,000 each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chemeClr val="bg1"/>
                </a:solidFill>
                <a:highlight>
                  <a:srgbClr val="483896"/>
                </a:highlight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12-month grant period from January 2024 to December 2024</a:t>
            </a:r>
            <a:endParaRPr lang="en-US" sz="2800" kern="100" dirty="0">
              <a:solidFill>
                <a:schemeClr val="bg1"/>
              </a:solidFill>
              <a:effectLst/>
              <a:highlight>
                <a:srgbClr val="483896"/>
              </a:highlight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kern="1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Applicants in the early stages of developing a vision for redesigned admissions, enrollment, and/or financial aid processes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 period should end with a strong implementation plan and timeline for implementation</a:t>
            </a:r>
            <a:endParaRPr lang="en-US" sz="2800" kern="1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Univers" panose="020B0503020202020204" pitchFamily="34" charset="0"/>
            </a:endParaRP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CD16374C-56FB-A840-318A-4F68B9E32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25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510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Funding Types: Implementation Proposals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8FC22-EE79-D443-B480-0D38D3617C17}"/>
              </a:ext>
            </a:extLst>
          </p:cNvPr>
          <p:cNvSpPr/>
          <p:nvPr/>
        </p:nvSpPr>
        <p:spPr>
          <a:xfrm>
            <a:off x="957209" y="1626285"/>
            <a:ext cx="10510541" cy="434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solidFill>
                <a:schemeClr val="bg1"/>
              </a:solidFill>
              <a:effectLst/>
              <a:highlight>
                <a:srgbClr val="483896"/>
              </a:highlight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chemeClr val="bg1"/>
                </a:solidFill>
                <a:effectLst/>
                <a:highlight>
                  <a:srgbClr val="483896"/>
                </a:highlight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 to 3 entities for grants from $500,000 to $750,000 each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chemeClr val="bg1"/>
                </a:solidFill>
                <a:highlight>
                  <a:srgbClr val="483896"/>
                </a:highlight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23-month grant period from January 2024 to November 2025</a:t>
            </a:r>
            <a:endParaRPr lang="en-US" sz="2800" kern="100" dirty="0">
              <a:solidFill>
                <a:schemeClr val="bg1"/>
              </a:solidFill>
              <a:effectLst/>
              <a:highlight>
                <a:srgbClr val="483896"/>
              </a:highlight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kern="1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Applicants who have piloted efforts or who have the “table set,” who need resources to enhance, improve, expand, or speed implementation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kern="100" dirty="0"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 period should end with tangible policy and practice changes and evidence of effectiveness that can serve as a model for others to follow and learn from</a:t>
            </a:r>
            <a:endParaRPr lang="en-US" sz="2600" dirty="0">
              <a:latin typeface="Univers" panose="020B0503020202020204" pitchFamily="34" charset="0"/>
            </a:endParaRP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CD16374C-56FB-A840-318A-4F68B9E32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Use of Funds</a:t>
            </a: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9B27A716-0F2B-39CE-20B5-30DCD41C6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B401DB-B177-C6D7-322A-22925D891E2B}"/>
              </a:ext>
            </a:extLst>
          </p:cNvPr>
          <p:cNvSpPr/>
          <p:nvPr/>
        </p:nvSpPr>
        <p:spPr>
          <a:xfrm>
            <a:off x="957209" y="1597657"/>
            <a:ext cx="10510541" cy="5271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Univers" panose="020B0503020202020204" pitchFamily="34" charset="0"/>
              </a:rPr>
              <a:t>Should be spent on strategic investments that fundamentally alter admissions, enrollment, and/or financial aid processes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Univers" panose="020B0503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bg1"/>
                </a:solidFill>
                <a:highlight>
                  <a:srgbClr val="483896"/>
                </a:highlight>
                <a:latin typeface="Univers" panose="020B0503020202020204" pitchFamily="34" charset="0"/>
              </a:rPr>
              <a:t>Can</a:t>
            </a:r>
            <a:r>
              <a:rPr lang="en-US" sz="2200" dirty="0">
                <a:solidFill>
                  <a:schemeClr val="bg1"/>
                </a:solidFill>
                <a:highlight>
                  <a:srgbClr val="483896"/>
                </a:highlight>
                <a:latin typeface="Univers" panose="020B0503020202020204" pitchFamily="34" charset="0"/>
              </a:rPr>
              <a:t> include,</a:t>
            </a:r>
            <a:r>
              <a:rPr lang="en-US" sz="2200" dirty="0">
                <a:solidFill>
                  <a:schemeClr val="bg1"/>
                </a:solidFill>
                <a:latin typeface="Univers" panose="020B0503020202020204" pitchFamily="34" charset="0"/>
              </a:rPr>
              <a:t> </a:t>
            </a:r>
            <a:r>
              <a:rPr lang="en-US" sz="2200" dirty="0">
                <a:latin typeface="Univers" panose="020B0503020202020204" pitchFamily="34" charset="0"/>
              </a:rPr>
              <a:t>but is not limited to: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Univers" panose="020B0503020202020204" pitchFamily="34" charset="0"/>
              </a:rPr>
              <a:t>Data infrastructure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Univers" panose="020B0503020202020204" pitchFamily="34" charset="0"/>
              </a:rPr>
              <a:t>Staffing to build new systems/processes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Univers" panose="020B0503020202020204" pitchFamily="34" charset="0"/>
              </a:rPr>
              <a:t>Convening project teams/other stakeholders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Univers" panose="020B0503020202020204" pitchFamily="34" charset="0"/>
              </a:rPr>
              <a:t>Hiring consultants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Univers" panose="020B0503020202020204" pitchFamily="34" charset="0"/>
              </a:rPr>
              <a:t>Developing new marketing/collateral materials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Univers" panose="020B0503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chemeClr val="bg1"/>
                </a:solidFill>
                <a:highlight>
                  <a:srgbClr val="483896"/>
                </a:highlight>
                <a:latin typeface="Univers" panose="020B0503020202020204" pitchFamily="34" charset="0"/>
              </a:rPr>
              <a:t>Cannot</a:t>
            </a:r>
            <a:r>
              <a:rPr lang="en-US" sz="2200" dirty="0">
                <a:solidFill>
                  <a:schemeClr val="bg1"/>
                </a:solidFill>
                <a:highlight>
                  <a:srgbClr val="483896"/>
                </a:highlight>
                <a:latin typeface="Univers" panose="020B0503020202020204" pitchFamily="34" charset="0"/>
              </a:rPr>
              <a:t> include: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Univers" panose="020B0503020202020204" pitchFamily="34" charset="0"/>
              </a:rPr>
              <a:t>Scholarships or stipends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Univers" panose="020B0503020202020204" pitchFamily="34" charset="0"/>
              </a:rPr>
              <a:t>Lobbying or election-related activities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3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How to Apply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8FC22-EE79-D443-B480-0D38D3617C17}"/>
              </a:ext>
            </a:extLst>
          </p:cNvPr>
          <p:cNvSpPr/>
          <p:nvPr/>
        </p:nvSpPr>
        <p:spPr>
          <a:xfrm>
            <a:off x="957209" y="2155140"/>
            <a:ext cx="10510541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483896"/>
                </a:highlight>
                <a:uLnTx/>
                <a:uFillTx/>
                <a:latin typeface="Univers" panose="020B0503020202020204" pitchFamily="34" charset="0"/>
              </a:rPr>
              <a:t>Luminafoundation.org/admissions-redesign</a:t>
            </a: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Univers" panose="020B0503020202020204" pitchFamily="34" charset="0"/>
              </a:rPr>
              <a:t>Application will be available on the website after this webinar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83896"/>
              </a:solidFill>
              <a:effectLst/>
              <a:uLnTx/>
              <a:uFillTx/>
              <a:latin typeface="Univers" panose="020B0503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Univers" panose="020B0503020202020204" pitchFamily="34" charset="0"/>
            </a:endParaRP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0E2CAD9C-E1DE-66F8-7E1A-3FF0891B9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00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Application Highlights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8FC22-EE79-D443-B480-0D38D3617C17}"/>
              </a:ext>
            </a:extLst>
          </p:cNvPr>
          <p:cNvSpPr/>
          <p:nvPr/>
        </p:nvSpPr>
        <p:spPr>
          <a:xfrm>
            <a:off x="957209" y="1708808"/>
            <a:ext cx="10510541" cy="4810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Univers" panose="020B0503020202020204" pitchFamily="34" charset="0"/>
              </a:rPr>
              <a:t>Documents needed: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Univers" panose="020B0503020202020204" pitchFamily="34" charset="0"/>
              </a:rPr>
              <a:t>Need EIN/Tax ID number for each entity in the project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Univers" panose="020B0503020202020204" pitchFamily="34" charset="0"/>
              </a:rPr>
              <a:t>Need to attach a process map of current and future state for the desired intervention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Univers" panose="020B0503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Univers" panose="020B0503020202020204" pitchFamily="34" charset="0"/>
              </a:rPr>
              <a:t>Good to know: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highlight>
                  <a:srgbClr val="483896"/>
                </a:highlight>
                <a:latin typeface="Univers" panose="020B0503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483896"/>
                </a:highlight>
                <a:latin typeface="Univers" panose="020B0503020202020204" pitchFamily="34" charset="0"/>
              </a:rPr>
              <a:t>Application does NOT save!</a:t>
            </a:r>
            <a:r>
              <a:rPr lang="en-US" sz="2400" dirty="0">
                <a:solidFill>
                  <a:schemeClr val="bg1"/>
                </a:solidFill>
                <a:latin typeface="Univers" panose="020B0503020202020204" pitchFamily="34" charset="0"/>
              </a:rPr>
              <a:t> </a:t>
            </a:r>
            <a:r>
              <a:rPr lang="en-US" sz="2400" dirty="0">
                <a:latin typeface="Univers" panose="020B0503020202020204" pitchFamily="34" charset="0"/>
              </a:rPr>
              <a:t>You must fill it out in a single session. You work will be lost if you refresh the page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Univers" panose="020B0503020202020204" pitchFamily="34" charset="0"/>
              </a:rPr>
              <a:t>If your application was successfully submitted, you will see a confirmation screen and “project director” will receive a confirmation email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Univers" panose="020B0503020202020204" pitchFamily="34" charset="0"/>
            </a:endParaRP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05550CF3-4274-4BCA-D5F8-EEF48D523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5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71211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Application Questions: Planning Proposal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8FC22-EE79-D443-B480-0D38D3617C17}"/>
              </a:ext>
            </a:extLst>
          </p:cNvPr>
          <p:cNvSpPr/>
          <p:nvPr/>
        </p:nvSpPr>
        <p:spPr>
          <a:xfrm>
            <a:off x="957209" y="1708808"/>
            <a:ext cx="10510541" cy="438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Describe the problem, barrier, and/or place of friction in your current admissions, enrollment, and/or financial aid process this planning proposal would address.</a:t>
            </a:r>
            <a:endParaRPr lang="en-US" sz="1800" kern="1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the proposed project will increase educational opportunity for students of color, students from low-income families and first-generation college students.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will the proposed project reduce complexity in admissions and enrollment processes, specifically regarding automation, proactivity, and transparency?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this is a fundamentally new or reimagined way of admitting and enrolling students in higher education.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your entity’s capacity to execute innovative policies and practices. How do you plan to develop your implementation plan and build the support of needed stakeholders?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would you strategically use the grant funds to plan for an admissions innovation? Why?</a:t>
            </a:r>
            <a:endParaRPr lang="en-US" sz="1800" kern="1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0" dirty="0">
                <a:effectLst/>
                <a:latin typeface="Univers" panose="020B05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success look like at the end of the grant period?</a:t>
            </a:r>
            <a:endParaRPr lang="en-US" sz="1800" kern="100" dirty="0">
              <a:effectLst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05550CF3-4274-4BCA-D5F8-EEF48D523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8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645280"/>
            <a:ext cx="102775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>
                <a:latin typeface="Univers" panose="020B0503020202020204" pitchFamily="34" charset="0"/>
              </a:rPr>
              <a:t>Application Questions: Implementation Proposal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8FC22-EE79-D443-B480-0D38D3617C17}"/>
              </a:ext>
            </a:extLst>
          </p:cNvPr>
          <p:cNvSpPr/>
          <p:nvPr/>
        </p:nvSpPr>
        <p:spPr>
          <a:xfrm>
            <a:off x="957209" y="1449647"/>
            <a:ext cx="10510541" cy="4684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your admissions innovation. Has it been piloted? If so, what were the preliminary impacts on postsecondary participation rates? 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the proposed project will increase educational opportunity for students of color, students from low-income families and first-generation college students.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will the proposed project reduce complexity in admissions and enrollment processes, specifically regarding automation, proactivity, and transparency?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this is a fundamentally new or reimagined way of admitting and enrolling students in higher education.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history of success has your entity shown in executing innovative policies and practices that include a well-thought-out implementation plan and the support of needed stakeholders?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you strategically use the grant funds to implement/expand your admissions innovation? Why?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success look like at the end of the grant period?</a:t>
            </a: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05550CF3-4274-4BCA-D5F8-EEF48D523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4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Questions?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8FC22-EE79-D443-B480-0D38D3617C17}"/>
              </a:ext>
            </a:extLst>
          </p:cNvPr>
          <p:cNvSpPr/>
          <p:nvPr/>
        </p:nvSpPr>
        <p:spPr>
          <a:xfrm>
            <a:off x="957209" y="2155140"/>
            <a:ext cx="10510541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483896"/>
                </a:highlight>
                <a:uLnTx/>
                <a:uFillTx/>
                <a:latin typeface="Univers" panose="020B0503020202020204" pitchFamily="34" charset="0"/>
              </a:rPr>
              <a:t>Luminafoundation.org/admissions-redesign</a:t>
            </a: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Univers" panose="020B0503020202020204" pitchFamily="34" charset="0"/>
              </a:rPr>
              <a:t>For questions specific to your own institution, system, or project, please email: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83896"/>
                </a:solidFill>
                <a:effectLst/>
                <a:uLnTx/>
                <a:uFillTx/>
                <a:latin typeface="Univers" panose="020B05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admissionsredesign@luminafoundation.org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83896"/>
                </a:solidFill>
                <a:effectLst/>
                <a:uLnTx/>
                <a:uFillTx/>
                <a:latin typeface="Univers" panose="020B0503020202020204" pitchFamily="34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Univers" panose="020B0503020202020204" pitchFamily="34" charset="0"/>
            </a:endParaRP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0E2CAD9C-E1DE-66F8-7E1A-3FF0891B9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9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Why the Great Admissions Redesign?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8FC22-EE79-D443-B480-0D38D3617C17}"/>
              </a:ext>
            </a:extLst>
          </p:cNvPr>
          <p:cNvSpPr/>
          <p:nvPr/>
        </p:nvSpPr>
        <p:spPr>
          <a:xfrm>
            <a:off x="957209" y="2003555"/>
            <a:ext cx="10510541" cy="362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Univers" panose="020B0503020202020204" pitchFamily="34" charset="0"/>
              </a:rPr>
              <a:t>Have </a:t>
            </a:r>
            <a:r>
              <a:rPr lang="en-US" sz="2400" dirty="0">
                <a:latin typeface="Univers" panose="020B0503020202020204" pitchFamily="34" charset="0"/>
                <a:hlinkClick r:id="rId2"/>
              </a:rPr>
              <a:t>lost over 1M enrollments </a:t>
            </a:r>
            <a:r>
              <a:rPr lang="en-US" sz="2400" dirty="0">
                <a:latin typeface="Univers" panose="020B0503020202020204" pitchFamily="34" charset="0"/>
              </a:rPr>
              <a:t>in bachelor’s programs since the pandemic began; especially pronounced among students of color and Pell-eligible students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Univers" panose="020B0503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Univers" panose="020B0503020202020204" pitchFamily="34" charset="0"/>
              </a:rPr>
              <a:t>Test-optional is now the norm, with </a:t>
            </a:r>
            <a:r>
              <a:rPr lang="en-US" sz="2400" dirty="0">
                <a:latin typeface="Univers" panose="020B0503020202020204" pitchFamily="34" charset="0"/>
                <a:hlinkClick r:id="rId3"/>
              </a:rPr>
              <a:t>80% of colleges </a:t>
            </a:r>
            <a:r>
              <a:rPr lang="en-US" sz="2400" dirty="0">
                <a:latin typeface="Univers" panose="020B0503020202020204" pitchFamily="34" charset="0"/>
              </a:rPr>
              <a:t>not requiring SAT/ACT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Univers" panose="020B0503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Univers" panose="020B0503020202020204" pitchFamily="34" charset="0"/>
              </a:rPr>
              <a:t>Recent SCOTUS decision banning race-conscious admissions practices has forced many institutions to reexamine current processes</a:t>
            </a: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67B5CE32-5F62-CF61-0A15-DB4565B29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5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Why the Great Admissions Redesign?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8FC22-EE79-D443-B480-0D38D3617C17}"/>
              </a:ext>
            </a:extLst>
          </p:cNvPr>
          <p:cNvSpPr/>
          <p:nvPr/>
        </p:nvSpPr>
        <p:spPr>
          <a:xfrm>
            <a:off x="957209" y="2155140"/>
            <a:ext cx="10510541" cy="329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Univers" panose="020B0503020202020204" pitchFamily="34" charset="0"/>
              </a:rPr>
              <a:t>More than that, so many of the barriers to college access are beyond the control of higher education.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Univers" panose="020B0503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Univers" panose="020B0503020202020204" pitchFamily="34" charset="0"/>
              </a:rPr>
              <a:t>What IS under our control is our own systems.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Univers" panose="020B0503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Univers" panose="020B0503020202020204" pitchFamily="34" charset="0"/>
              </a:rPr>
              <a:t>Let’s make them better: simpler, more streamlined, more equitable, and more innovative.</a:t>
            </a: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67B5CE32-5F62-CF61-0A15-DB4565B29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5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Questions?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8FC22-EE79-D443-B480-0D38D3617C17}"/>
              </a:ext>
            </a:extLst>
          </p:cNvPr>
          <p:cNvSpPr/>
          <p:nvPr/>
        </p:nvSpPr>
        <p:spPr>
          <a:xfrm>
            <a:off x="957209" y="2155140"/>
            <a:ext cx="10510541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483896"/>
                </a:highlight>
                <a:uLnTx/>
                <a:uFillTx/>
                <a:latin typeface="Univers" panose="020B0503020202020204" pitchFamily="34" charset="0"/>
              </a:rPr>
              <a:t>Luminafoundation.org/admissions-redesign</a:t>
            </a: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Univers" panose="020B0503020202020204" pitchFamily="34" charset="0"/>
              </a:rPr>
              <a:t>For questions specific to your own institution, system, or project, please email: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83896"/>
                </a:solidFill>
                <a:effectLst/>
                <a:uLnTx/>
                <a:uFillTx/>
                <a:latin typeface="Univers" panose="020B05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admissionsredesign@luminafoundation.org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83896"/>
                </a:solidFill>
                <a:effectLst/>
                <a:uLnTx/>
                <a:uFillTx/>
                <a:latin typeface="Univers" panose="020B0503020202020204" pitchFamily="34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Univers" panose="020B0503020202020204" pitchFamily="34" charset="0"/>
            </a:endParaRP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0E2CAD9C-E1DE-66F8-7E1A-3FF0891B9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Agenda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8FC22-EE79-D443-B480-0D38D3617C17}"/>
              </a:ext>
            </a:extLst>
          </p:cNvPr>
          <p:cNvSpPr/>
          <p:nvPr/>
        </p:nvSpPr>
        <p:spPr>
          <a:xfrm>
            <a:off x="957209" y="1836358"/>
            <a:ext cx="10510541" cy="409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</a:rPr>
              <a:t>What is Lumina looking for?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</a:rPr>
              <a:t>Eligibility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Univers" panose="020B0503020202020204" pitchFamily="34" charset="0"/>
              </a:rPr>
              <a:t>Funding Types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</a:rPr>
              <a:t>Use of Funds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</a:rPr>
              <a:t>Timeline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</a:rPr>
              <a:t>How to Apply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 panose="020B0503020202020204" pitchFamily="34" charset="0"/>
              </a:rPr>
              <a:t>Application Highlights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483896"/>
                </a:highlight>
                <a:uLnTx/>
                <a:uFillTx/>
                <a:latin typeface="Univers" panose="020B0503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483896"/>
                </a:highlight>
                <a:uLnTx/>
                <a:uFillTx/>
                <a:latin typeface="Univers" panose="020B0503020202020204" pitchFamily="34" charset="0"/>
              </a:rPr>
              <a:t>Questions from you!</a:t>
            </a: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CDB328AF-08EB-78CA-2E18-AA42DD486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3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What is Lumina looking for?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8FC22-EE79-D443-B480-0D38D3617C17}"/>
              </a:ext>
            </a:extLst>
          </p:cNvPr>
          <p:cNvSpPr/>
          <p:nvPr/>
        </p:nvSpPr>
        <p:spPr>
          <a:xfrm>
            <a:off x="957209" y="2155140"/>
            <a:ext cx="10510541" cy="206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latin typeface="Univers" panose="020B0503020202020204" pitchFamily="34" charset="0"/>
              </a:rPr>
              <a:t>Opportunity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latin typeface="Univers" panose="020B0503020202020204" pitchFamily="34" charset="0"/>
              </a:rPr>
              <a:t>Simplicity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latin typeface="Univers" panose="020B0503020202020204" pitchFamily="34" charset="0"/>
              </a:rPr>
              <a:t>Innovation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Univers" panose="020B0503020202020204" pitchFamily="34" charset="0"/>
            </a:endParaRP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9309BAF2-ACD9-9998-2D9C-E0C629F1A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6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Opportunity</a:t>
            </a: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9309BAF2-ACD9-9998-2D9C-E0C629F1A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08A819-FA84-9BE7-63E2-C8E8D320A469}"/>
              </a:ext>
            </a:extLst>
          </p:cNvPr>
          <p:cNvSpPr/>
          <p:nvPr/>
        </p:nvSpPr>
        <p:spPr>
          <a:xfrm>
            <a:off x="957210" y="2033592"/>
            <a:ext cx="10472790" cy="404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highlight>
                  <a:srgbClr val="483896"/>
                </a:highlight>
                <a:latin typeface="Univers" panose="020B0503020202020204" pitchFamily="34" charset="0"/>
              </a:rPr>
              <a:t>“Complexity is the friend of the privileged.”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latin typeface="Univers" panose="020B0503020202020204" pitchFamily="34" charset="0"/>
              </a:rPr>
              <a:t>– Richard Reeves, Brookings Institute</a:t>
            </a:r>
            <a:endParaRPr lang="en-US" sz="2800" dirty="0">
              <a:latin typeface="Univers" panose="020B0503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latin typeface="Univers" panose="020B0503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Univers" panose="020B0503020202020204" pitchFamily="34" charset="0"/>
              </a:rPr>
              <a:t>Simpler admissions systems are more equitable, while complex admissions systems are less equitable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Univers" panose="020B0503020202020204" pitchFamily="34" charset="0"/>
              </a:rPr>
              <a:t>Demonstrated focus on interventions that aim to support students of color, low-income students, and first-generation students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2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Simplicity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8FC22-EE79-D443-B480-0D38D3617C17}"/>
              </a:ext>
            </a:extLst>
          </p:cNvPr>
          <p:cNvSpPr/>
          <p:nvPr/>
        </p:nvSpPr>
        <p:spPr>
          <a:xfrm>
            <a:off x="957209" y="1910648"/>
            <a:ext cx="10510541" cy="4674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highlight>
                  <a:srgbClr val="483896"/>
                </a:highlight>
                <a:latin typeface="Univers" panose="020B0503020202020204" pitchFamily="34" charset="0"/>
              </a:rPr>
              <a:t>Automation:</a:t>
            </a:r>
            <a:r>
              <a:rPr lang="en-US" sz="2800" dirty="0">
                <a:solidFill>
                  <a:schemeClr val="bg1"/>
                </a:solidFill>
                <a:latin typeface="Univers" panose="020B0503020202020204" pitchFamily="34" charset="0"/>
              </a:rPr>
              <a:t> </a:t>
            </a:r>
            <a:r>
              <a:rPr lang="en-US" sz="2800" dirty="0">
                <a:latin typeface="Univers" panose="020B0503020202020204" pitchFamily="34" charset="0"/>
              </a:rPr>
              <a:t>Limit the work prospective students must undertake to apply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Univers" panose="020B0503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highlight>
                  <a:srgbClr val="483896"/>
                </a:highlight>
                <a:latin typeface="Univers" panose="020B0503020202020204" pitchFamily="34" charset="0"/>
              </a:rPr>
              <a:t>Proactivity:</a:t>
            </a:r>
            <a:r>
              <a:rPr lang="en-US" sz="2800" dirty="0">
                <a:solidFill>
                  <a:schemeClr val="bg1"/>
                </a:solidFill>
                <a:latin typeface="Univers" panose="020B0503020202020204" pitchFamily="34" charset="0"/>
              </a:rPr>
              <a:t> </a:t>
            </a:r>
            <a:r>
              <a:rPr lang="en-US" sz="2800" dirty="0">
                <a:latin typeface="Univers" panose="020B0503020202020204" pitchFamily="34" charset="0"/>
              </a:rPr>
              <a:t>Inform prospective students of their educational options before they apply and communicate quickly and efficiently with the applicant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Univers" panose="020B0503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highlight>
                  <a:srgbClr val="483896"/>
                </a:highlight>
                <a:latin typeface="Univers" panose="020B0503020202020204" pitchFamily="34" charset="0"/>
              </a:rPr>
              <a:t>Transparency:</a:t>
            </a:r>
            <a:r>
              <a:rPr lang="en-US" sz="2800" dirty="0">
                <a:solidFill>
                  <a:schemeClr val="bg1"/>
                </a:solidFill>
                <a:latin typeface="Univers" panose="020B0503020202020204" pitchFamily="34" charset="0"/>
              </a:rPr>
              <a:t> </a:t>
            </a:r>
            <a:r>
              <a:rPr lang="en-US" sz="2800" dirty="0">
                <a:latin typeface="Univers" panose="020B0503020202020204" pitchFamily="34" charset="0"/>
              </a:rPr>
              <a:t>Eliminate uncertainty in the process to the highest extent possible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Univers" panose="020B0503020202020204" pitchFamily="34" charset="0"/>
            </a:endParaRP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9309BAF2-ACD9-9998-2D9C-E0C629F1A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2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9D6E9C-087B-3B44-B76A-CBBA7F344C57}"/>
              </a:ext>
            </a:extLst>
          </p:cNvPr>
          <p:cNvSpPr/>
          <p:nvPr/>
        </p:nvSpPr>
        <p:spPr>
          <a:xfrm>
            <a:off x="957209" y="889771"/>
            <a:ext cx="1027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Univers" panose="020B0503020202020204" pitchFamily="34" charset="0"/>
              </a:rPr>
              <a:t>Innovation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8FC22-EE79-D443-B480-0D38D3617C17}"/>
              </a:ext>
            </a:extLst>
          </p:cNvPr>
          <p:cNvSpPr/>
          <p:nvPr/>
        </p:nvSpPr>
        <p:spPr>
          <a:xfrm>
            <a:off x="957209" y="2155140"/>
            <a:ext cx="10510541" cy="283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Univers" panose="020B0503020202020204" pitchFamily="34" charset="0"/>
              </a:rPr>
              <a:t>Unique or novel ways of automating processes, recruiting/admitting students, using data to create seamless processes for prospective students, etc.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Univers" panose="020B0503020202020204" pitchFamily="34" charset="0"/>
              </a:rPr>
              <a:t>Can mean a fundamentally different process/policy OR existing ideas used in new or interesting ways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Univers" panose="020B0503020202020204" pitchFamily="34" charset="0"/>
            </a:endParaRPr>
          </a:p>
        </p:txBody>
      </p:sp>
      <p:pic>
        <p:nvPicPr>
          <p:cNvPr id="3" name="Picture 2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9309BAF2-ACD9-9998-2D9C-E0C629F1A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3" y="5747656"/>
            <a:ext cx="2856614" cy="6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95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F41807A3A5C4D9CE1C8A286C75015" ma:contentTypeVersion="5" ma:contentTypeDescription="Create a new document." ma:contentTypeScope="" ma:versionID="aff88658e86fedbdd169b8db671fb0d9">
  <xsd:schema xmlns:xsd="http://www.w3.org/2001/XMLSchema" xmlns:xs="http://www.w3.org/2001/XMLSchema" xmlns:p="http://schemas.microsoft.com/office/2006/metadata/properties" xmlns:ns2="67c6805b-1e06-4d86-8466-4425ddd88e92" xmlns:ns3="dd6ef9d9-cd5e-4166-bbac-67b34f7917a9" targetNamespace="http://schemas.microsoft.com/office/2006/metadata/properties" ma:root="true" ma:fieldsID="43a5f24ee60e68cd468246b18695614d" ns2:_="" ns3:_="">
    <xsd:import namespace="67c6805b-1e06-4d86-8466-4425ddd88e92"/>
    <xsd:import namespace="dd6ef9d9-cd5e-4166-bbac-67b34f7917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6805b-1e06-4d86-8466-4425ddd88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ef9d9-cd5e-4166-bbac-67b34f7917a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532D89-2017-4E0F-8933-FA0E0B9B8235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12647FD-919B-4AEB-A034-BD04D7A0D2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6805b-1e06-4d86-8466-4425ddd88e92"/>
    <ds:schemaRef ds:uri="dd6ef9d9-cd5e-4166-bbac-67b34f791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4C3340-A197-41F9-9A7D-7B50D87E38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1064</Words>
  <Application>Microsoft Office PowerPoint</Application>
  <PresentationFormat>Widescreen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Univers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M. Olinger</dc:creator>
  <cp:lastModifiedBy>Melanie Heath</cp:lastModifiedBy>
  <cp:revision>8</cp:revision>
  <dcterms:created xsi:type="dcterms:W3CDTF">2021-01-04T20:59:20Z</dcterms:created>
  <dcterms:modified xsi:type="dcterms:W3CDTF">2023-09-12T15:57:15Z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0x010100673F41807A3A5C4D9CE1C8A286C75015</vt:lpwstr>
  </property>
</Properties>
</file>